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sldIdLst>
    <p:sldId id="256" r:id="rId2"/>
    <p:sldId id="257" r:id="rId3"/>
    <p:sldId id="264" r:id="rId4"/>
    <p:sldId id="259" r:id="rId5"/>
    <p:sldId id="276" r:id="rId6"/>
    <p:sldId id="260" r:id="rId7"/>
    <p:sldId id="261" r:id="rId8"/>
    <p:sldId id="269" r:id="rId9"/>
    <p:sldId id="262" r:id="rId10"/>
    <p:sldId id="265" r:id="rId11"/>
    <p:sldId id="270" r:id="rId12"/>
    <p:sldId id="268" r:id="rId13"/>
    <p:sldId id="271" r:id="rId14"/>
    <p:sldId id="266" r:id="rId15"/>
    <p:sldId id="263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06"/>
    <p:restoredTop sz="96058"/>
  </p:normalViewPr>
  <p:slideViewPr>
    <p:cSldViewPr snapToGrid="0" snapToObjects="1">
      <p:cViewPr varScale="1">
        <p:scale>
          <a:sx n="114" d="100"/>
          <a:sy n="114" d="100"/>
        </p:scale>
        <p:origin x="16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40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70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306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3980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941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47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8516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7605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6085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3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929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936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778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543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03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735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79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611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54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llcprice.com/futureimperfect/2013/10/authentic-writing-practice-through-social-media-and-news-website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03FF-ACD2-BB46-86C7-559E910B9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Twitter Research updates, 2020-12-02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15026-DF80-D34C-9A59-2357AE79C0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torres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0CF1A5-E5F6-0B49-8A47-534A1E161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581275" y="3935593"/>
            <a:ext cx="7029450" cy="264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51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48D9D82-AA6C-E242-8F88-3F04ED41A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528" y="1105388"/>
            <a:ext cx="9017874" cy="5659611"/>
          </a:xfrm>
        </p:spPr>
      </p:pic>
    </p:spTree>
    <p:extLst>
      <p:ext uri="{BB962C8B-B14F-4D97-AF65-F5344CB8AC3E}">
        <p14:creationId xmlns:p14="http://schemas.microsoft.com/office/powerpoint/2010/main" val="290053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521588-80B2-5344-985A-A4308564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8536" y="1219201"/>
            <a:ext cx="5693873" cy="5134303"/>
          </a:xfrm>
        </p:spPr>
      </p:pic>
    </p:spTree>
    <p:extLst>
      <p:ext uri="{BB962C8B-B14F-4D97-AF65-F5344CB8AC3E}">
        <p14:creationId xmlns:p14="http://schemas.microsoft.com/office/powerpoint/2010/main" val="128127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492442-4D47-264E-8F74-FCA61DD22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039" y="1177432"/>
            <a:ext cx="8761567" cy="5498753"/>
          </a:xfrm>
        </p:spPr>
      </p:pic>
    </p:spTree>
    <p:extLst>
      <p:ext uri="{BB962C8B-B14F-4D97-AF65-F5344CB8AC3E}">
        <p14:creationId xmlns:p14="http://schemas.microsoft.com/office/powerpoint/2010/main" val="28620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C7D768-2221-AA40-8E54-656CD59BE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731" y="1128604"/>
            <a:ext cx="6692538" cy="5303727"/>
          </a:xfrm>
        </p:spPr>
      </p:pic>
    </p:spTree>
    <p:extLst>
      <p:ext uri="{BB962C8B-B14F-4D97-AF65-F5344CB8AC3E}">
        <p14:creationId xmlns:p14="http://schemas.microsoft.com/office/powerpoint/2010/main" val="271971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245-FDF2-AB41-88FC-CB4F29667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57" y="166573"/>
            <a:ext cx="9905998" cy="1478570"/>
          </a:xfrm>
        </p:spPr>
        <p:txBody>
          <a:bodyPr/>
          <a:lstStyle/>
          <a:p>
            <a:r>
              <a:rPr lang="en-US" dirty="0"/>
              <a:t>Current questions in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938D-D2EE-014A-8C05-98C5DE9E2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257" y="1461210"/>
            <a:ext cx="10945485" cy="4655811"/>
          </a:xfrm>
        </p:spPr>
        <p:txBody>
          <a:bodyPr>
            <a:normAutofit/>
          </a:bodyPr>
          <a:lstStyle/>
          <a:p>
            <a:r>
              <a:rPr lang="en-US" dirty="0"/>
              <a:t>1. How do we control for other things that people might post about?</a:t>
            </a:r>
          </a:p>
          <a:p>
            <a:pPr lvl="1"/>
            <a:r>
              <a:rPr lang="en-US" dirty="0"/>
              <a:t>E.g., people might be posting about politics, protests, and other current events that aren’t necessarily going to be related to </a:t>
            </a:r>
            <a:r>
              <a:rPr lang="en-US" dirty="0" err="1"/>
              <a:t>covid</a:t>
            </a:r>
            <a:r>
              <a:rPr lang="en-US" dirty="0"/>
              <a:t> events</a:t>
            </a:r>
          </a:p>
          <a:p>
            <a:r>
              <a:rPr lang="en-US" dirty="0"/>
              <a:t>2. How many tweets do we need? </a:t>
            </a:r>
          </a:p>
          <a:p>
            <a:r>
              <a:rPr lang="en-US" dirty="0"/>
              <a:t>3. </a:t>
            </a:r>
            <a:r>
              <a:rPr lang="en-US"/>
              <a:t>How </a:t>
            </a:r>
            <a:r>
              <a:rPr lang="en-US" dirty="0"/>
              <a:t>many users do we need to look at?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06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451249"/>
            <a:ext cx="10364451" cy="1596177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455" y="2214694"/>
            <a:ext cx="10395770" cy="2833948"/>
          </a:xfrm>
        </p:spPr>
        <p:txBody>
          <a:bodyPr>
            <a:normAutofit/>
          </a:bodyPr>
          <a:lstStyle/>
          <a:p>
            <a:r>
              <a:rPr lang="en-US" dirty="0"/>
              <a:t>1. scrape tweets / use pre-scraped tweets from start of </a:t>
            </a:r>
            <a:r>
              <a:rPr lang="en-US" dirty="0" err="1"/>
              <a:t>covid</a:t>
            </a:r>
            <a:r>
              <a:rPr lang="en-US" dirty="0"/>
              <a:t> to present</a:t>
            </a:r>
          </a:p>
          <a:p>
            <a:r>
              <a:rPr lang="en-US" dirty="0"/>
              <a:t>2. Gather data on what point in time certain events happened in certain states (E.g., lockdowns, spike in number of cases, etc.) as well as general trends in cases/deaths over time for a given location</a:t>
            </a:r>
          </a:p>
          <a:p>
            <a:r>
              <a:rPr lang="en-US" dirty="0"/>
              <a:t>3. train a sentiment analysis model (or fine-tune existing model) to detect the sentiments of tweets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07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386E-A86C-C24E-95E6-583B402E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4281898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4FD2-8392-5049-8302-6778E627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C23A-BBA6-3643-AC75-81D383D42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Past Work</a:t>
            </a:r>
          </a:p>
          <a:p>
            <a:r>
              <a:rPr lang="en-US" dirty="0"/>
              <a:t>General Approach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Topic Models</a:t>
            </a:r>
          </a:p>
          <a:p>
            <a:r>
              <a:rPr lang="en-US" dirty="0"/>
              <a:t>(Possible) Next Steps</a:t>
            </a:r>
          </a:p>
          <a:p>
            <a:pPr algn="r"/>
            <a:r>
              <a:rPr lang="en-US" sz="1100" dirty="0"/>
              <a:t>All scripts stored at https://github.com/ngandhi01/TextMining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6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B1663-60E1-5941-A1F2-D61A578B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8971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Features used in past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D0E2C-3A6E-1244-A5E2-72C199DB3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15" y="1797541"/>
            <a:ext cx="9905999" cy="46452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User text</a:t>
            </a:r>
          </a:p>
          <a:p>
            <a:pPr lvl="1"/>
            <a:r>
              <a:rPr lang="en-US" dirty="0"/>
              <a:t>Text itself</a:t>
            </a:r>
          </a:p>
          <a:p>
            <a:pPr lvl="1"/>
            <a:r>
              <a:rPr lang="en-US" dirty="0"/>
              <a:t>Proportion of positive/negative words</a:t>
            </a:r>
          </a:p>
          <a:p>
            <a:pPr lvl="1"/>
            <a:r>
              <a:rPr lang="en-US" dirty="0"/>
              <a:t>Proportion of keywords (e.g., “depression”, “anxiety”)</a:t>
            </a:r>
          </a:p>
          <a:p>
            <a:r>
              <a:rPr lang="en-US" dirty="0"/>
              <a:t>Images in the tweet</a:t>
            </a:r>
          </a:p>
          <a:p>
            <a:r>
              <a:rPr lang="en-US" dirty="0"/>
              <a:t>User Twitter behaviors/characteristics</a:t>
            </a:r>
          </a:p>
          <a:p>
            <a:pPr lvl="1"/>
            <a:r>
              <a:rPr lang="en-US" dirty="0"/>
              <a:t>What time did they post?</a:t>
            </a:r>
          </a:p>
          <a:p>
            <a:pPr lvl="1"/>
            <a:r>
              <a:rPr lang="en-US" dirty="0"/>
              <a:t>How many tweets are they posting?</a:t>
            </a:r>
          </a:p>
          <a:p>
            <a:pPr lvl="1"/>
            <a:r>
              <a:rPr lang="en-US" dirty="0"/>
              <a:t>How many of their posts are RTs, @ mentions, replies?</a:t>
            </a:r>
          </a:p>
          <a:p>
            <a:pPr lvl="1"/>
            <a:r>
              <a:rPr lang="en-US" dirty="0"/>
              <a:t>How many followers do they have?</a:t>
            </a:r>
          </a:p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2456127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AD9D-0796-B745-BE9A-78B833DD9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B0B5-4572-5C40-8875-B67DDFF5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Part 1</a:t>
            </a:r>
            <a:r>
              <a:rPr lang="en-US" dirty="0"/>
              <a:t>: Can we classify the sentiment of a person’s tweets during COVID? </a:t>
            </a:r>
          </a:p>
          <a:p>
            <a:r>
              <a:rPr lang="en-US" u="sng" dirty="0"/>
              <a:t>Part 2</a:t>
            </a:r>
            <a:r>
              <a:rPr lang="en-US" dirty="0"/>
              <a:t>: Can we use the sentiment of a person’s tweets during COVID to predict their location?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346218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AD9D-0796-B745-BE9A-78B833DD9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28224"/>
            <a:ext cx="10364451" cy="1596177"/>
          </a:xfrm>
        </p:spPr>
        <p:txBody>
          <a:bodyPr/>
          <a:lstStyle/>
          <a:p>
            <a:r>
              <a:rPr lang="en-US" dirty="0"/>
              <a:t>Possible project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B0B5-4572-5C40-8875-B67DDFF5C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73" y="1645982"/>
            <a:ext cx="10364452" cy="4156370"/>
          </a:xfrm>
        </p:spPr>
        <p:txBody>
          <a:bodyPr>
            <a:normAutofit fontScale="85000" lnSpcReduction="20000"/>
          </a:bodyPr>
          <a:lstStyle/>
          <a:p>
            <a:r>
              <a:rPr lang="en-US" u="sng" dirty="0"/>
              <a:t>Part </a:t>
            </a:r>
            <a:r>
              <a:rPr lang="en-US" dirty="0"/>
              <a:t>1: Scrape and Use multimodal data:</a:t>
            </a:r>
          </a:p>
          <a:p>
            <a:pPr lvl="1"/>
            <a:r>
              <a:rPr lang="en-US" dirty="0"/>
              <a:t>Tweet text</a:t>
            </a:r>
          </a:p>
          <a:p>
            <a:pPr lvl="1"/>
            <a:r>
              <a:rPr lang="en-US" dirty="0"/>
              <a:t>User information / Twitter behavior</a:t>
            </a:r>
          </a:p>
          <a:p>
            <a:pPr lvl="1"/>
            <a:r>
              <a:rPr lang="en-US" dirty="0"/>
              <a:t>Demographics / location</a:t>
            </a:r>
          </a:p>
          <a:p>
            <a:pPr lvl="1"/>
            <a:r>
              <a:rPr lang="en-US" dirty="0"/>
              <a:t>Topic assignment of tweet (from LDA, topic models)</a:t>
            </a:r>
          </a:p>
          <a:p>
            <a:r>
              <a:rPr lang="en-US" u="sng" dirty="0"/>
              <a:t>Part </a:t>
            </a:r>
            <a:r>
              <a:rPr lang="en-US" dirty="0"/>
              <a:t>2: Pass into model to classify the sentiment of a person’s tweets</a:t>
            </a:r>
          </a:p>
          <a:p>
            <a:r>
              <a:rPr lang="en-US" u="sng" dirty="0"/>
              <a:t>Part </a:t>
            </a:r>
            <a:r>
              <a:rPr lang="en-US" dirty="0"/>
              <a:t>3: Get the location of the person and see what </a:t>
            </a:r>
            <a:r>
              <a:rPr lang="en-US" dirty="0" err="1"/>
              <a:t>covid</a:t>
            </a:r>
            <a:r>
              <a:rPr lang="en-US" dirty="0"/>
              <a:t>-related events were happening during that time (e.g., did they have a </a:t>
            </a:r>
            <a:r>
              <a:rPr lang="en-US" dirty="0" err="1"/>
              <a:t>covid</a:t>
            </a:r>
            <a:r>
              <a:rPr lang="en-US" dirty="0"/>
              <a:t> spike? Did the governor institute a lockdown?)</a:t>
            </a:r>
          </a:p>
          <a:p>
            <a:r>
              <a:rPr lang="en-US" u="sng" dirty="0"/>
              <a:t>Part 4</a:t>
            </a:r>
            <a:r>
              <a:rPr lang="en-US" dirty="0"/>
              <a:t>: Use the sentiment of a person’s tweets (or, average daily sentiments of a person’s tweets) and correlate with </a:t>
            </a:r>
            <a:r>
              <a:rPr lang="en-US" dirty="0" err="1"/>
              <a:t>covid</a:t>
            </a:r>
            <a:r>
              <a:rPr lang="en-US" dirty="0"/>
              <a:t>-related events in their location (e.g., were their tweets more sad/angry when lockdowns were announced?)</a:t>
            </a:r>
          </a:p>
          <a:p>
            <a:r>
              <a:rPr lang="en-US" u="sng" dirty="0"/>
              <a:t>Part 5</a:t>
            </a:r>
            <a:r>
              <a:rPr lang="en-US" dirty="0"/>
              <a:t>: Predict a person’s location based on the sentiment of their tweets (likely with a neural network)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380714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8FD0B-E09D-E247-AE87-5E533EA1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2390D-FF15-D34E-88D2-A5B211CB9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18562"/>
            <a:ext cx="9905999" cy="442091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Scraped three sets of tweets:</a:t>
            </a:r>
          </a:p>
          <a:p>
            <a:pPr lvl="1"/>
            <a:r>
              <a:rPr lang="en-US" dirty="0"/>
              <a:t>2020-11-25: Scraped 25,000 COVID tweets (keywords: covid19, coronavirus, lockdown)</a:t>
            </a:r>
          </a:p>
          <a:p>
            <a:pPr lvl="1"/>
            <a:r>
              <a:rPr lang="en-US" dirty="0"/>
              <a:t>2020-11-30: Scraped 35,000 depression tweets (keywords: depression, anxiety, fear, worry, distress, suicide, pain)</a:t>
            </a:r>
          </a:p>
          <a:p>
            <a:pPr lvl="1"/>
            <a:r>
              <a:rPr lang="en-US" dirty="0"/>
              <a:t>2020-11-30: Scraped 35,000 miscellaneous tweets (keywords: happy, alive, brave, confident, sport, office, animal, meal, computer) </a:t>
            </a:r>
          </a:p>
          <a:p>
            <a:r>
              <a:rPr lang="en-US" dirty="0"/>
              <a:t>After data cleaning (e.g., removing RTs, @ mentions), the number of tweets in each set was:</a:t>
            </a:r>
          </a:p>
          <a:p>
            <a:pPr lvl="1"/>
            <a:r>
              <a:rPr lang="en-US" dirty="0"/>
              <a:t>COVID tweets (2020-11-25): 8,178 (original: 25,000)</a:t>
            </a:r>
          </a:p>
          <a:p>
            <a:pPr lvl="1"/>
            <a:r>
              <a:rPr lang="en-US" dirty="0"/>
              <a:t>Depression tweets (2020-11-30): 15, 777 (original: 35,000)</a:t>
            </a:r>
          </a:p>
          <a:p>
            <a:pPr lvl="1"/>
            <a:r>
              <a:rPr lang="en-US" dirty="0"/>
              <a:t>Miscellaneous tweets (2020-11-30): 14, 811 (original: 35,000)</a:t>
            </a:r>
          </a:p>
          <a:p>
            <a:pPr lvl="2"/>
            <a:r>
              <a:rPr lang="en-US" dirty="0"/>
              <a:t>Note: this dataset hasn’t been used yet. It might be used in the future as a “control” dataset of tweets not referring to either mental health or to COVID</a:t>
            </a:r>
          </a:p>
          <a:p>
            <a:r>
              <a:rPr lang="en-US" dirty="0"/>
              <a:t>Total number of tweets: 38, 766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0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5D0B-EFD2-AF40-944D-62DE89A0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Preprocessing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96DC1-CE5C-8743-BD19-84821FF00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Remove RTs, verified accounts (filters out ~60% of tweets)</a:t>
            </a:r>
          </a:p>
          <a:p>
            <a:r>
              <a:rPr lang="en-US" dirty="0"/>
              <a:t>2. Stemming/Lemmatization</a:t>
            </a:r>
          </a:p>
          <a:p>
            <a:r>
              <a:rPr lang="en-US" dirty="0"/>
              <a:t>3. Remove links, mentions to users (@ mentions)</a:t>
            </a:r>
          </a:p>
          <a:p>
            <a:r>
              <a:rPr lang="en-US" dirty="0"/>
              <a:t>4. Remove punctuation</a:t>
            </a:r>
          </a:p>
          <a:p>
            <a:r>
              <a:rPr lang="en-US" dirty="0"/>
              <a:t>5. Remove </a:t>
            </a:r>
            <a:r>
              <a:rPr lang="en-US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6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446BE-58D7-A342-ADD0-28E8489ED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64220"/>
            <a:ext cx="9906000" cy="97171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5002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D1E7F-882C-BA46-90B3-E63041F1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60" y="1576552"/>
            <a:ext cx="4854465" cy="388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294445-DBEB-AD4F-9209-F526E09E5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177" y="1576552"/>
            <a:ext cx="4854465" cy="388357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801F5D1-3869-CA43-A459-A5A7E6E5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7982"/>
            <a:ext cx="9905998" cy="147857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A577F5-4ED0-EA4D-8E8F-EFCB24A5E5E2}"/>
              </a:ext>
            </a:extLst>
          </p:cNvPr>
          <p:cNvSpPr txBox="1"/>
          <p:nvPr/>
        </p:nvSpPr>
        <p:spPr>
          <a:xfrm>
            <a:off x="1207537" y="5675586"/>
            <a:ext cx="3641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COVID tweets, November 25th,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182CA7-D543-0845-B4DB-4F27B5FB853A}"/>
              </a:ext>
            </a:extLst>
          </p:cNvPr>
          <p:cNvSpPr txBox="1"/>
          <p:nvPr/>
        </p:nvSpPr>
        <p:spPr>
          <a:xfrm>
            <a:off x="6607775" y="5675586"/>
            <a:ext cx="425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Mental health tweets, November 30th, 2020</a:t>
            </a:r>
          </a:p>
        </p:txBody>
      </p:sp>
    </p:spTree>
    <p:extLst>
      <p:ext uri="{BB962C8B-B14F-4D97-AF65-F5344CB8AC3E}">
        <p14:creationId xmlns:p14="http://schemas.microsoft.com/office/powerpoint/2010/main" val="1744888121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{E6609242-D491-9044-9127-A3E489B432FE}tf10001073</Template>
  <TotalTime>812</TotalTime>
  <Words>704</Words>
  <Application>Microsoft Macintosh PowerPoint</Application>
  <PresentationFormat>Widescreen</PresentationFormat>
  <Paragraphs>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Tw Cen MT</vt:lpstr>
      <vt:lpstr>Droplet</vt:lpstr>
      <vt:lpstr>Twitter Research updates, 2020-12-02</vt:lpstr>
      <vt:lpstr>Outline</vt:lpstr>
      <vt:lpstr>Features used in past research</vt:lpstr>
      <vt:lpstr>Problem statement</vt:lpstr>
      <vt:lpstr>Possible project approach</vt:lpstr>
      <vt:lpstr>Data collection</vt:lpstr>
      <vt:lpstr>Text Preprocessing steps</vt:lpstr>
      <vt:lpstr>Exploratory data analysis</vt:lpstr>
      <vt:lpstr>Word clouds</vt:lpstr>
      <vt:lpstr>Topic model (COVID)</vt:lpstr>
      <vt:lpstr>Topic model (COVID)</vt:lpstr>
      <vt:lpstr>Topic model (Mental health)</vt:lpstr>
      <vt:lpstr>Topic model (Mental health)</vt:lpstr>
      <vt:lpstr>Current questions in approach</vt:lpstr>
      <vt:lpstr>Next steps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updates, 2020-12-02</dc:title>
  <dc:creator>Torres, Mark</dc:creator>
  <cp:lastModifiedBy>Torres, Mark</cp:lastModifiedBy>
  <cp:revision>307</cp:revision>
  <dcterms:created xsi:type="dcterms:W3CDTF">2020-12-01T16:16:39Z</dcterms:created>
  <dcterms:modified xsi:type="dcterms:W3CDTF">2020-12-02T18:15:40Z</dcterms:modified>
</cp:coreProperties>
</file>

<file path=docProps/thumbnail.jpeg>
</file>